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492" r:id="rId3"/>
    <p:sldId id="562" r:id="rId4"/>
    <p:sldId id="446" r:id="rId5"/>
    <p:sldId id="583" r:id="rId6"/>
    <p:sldId id="584" r:id="rId7"/>
    <p:sldId id="585" r:id="rId8"/>
    <p:sldId id="586" r:id="rId9"/>
    <p:sldId id="587" r:id="rId10"/>
    <p:sldId id="578" r:id="rId11"/>
    <p:sldId id="588" r:id="rId12"/>
    <p:sldId id="589" r:id="rId13"/>
    <p:sldId id="590" r:id="rId14"/>
    <p:sldId id="591" r:id="rId15"/>
    <p:sldId id="592" r:id="rId16"/>
    <p:sldId id="593" r:id="rId17"/>
    <p:sldId id="59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D89C19-AD0C-4291-ACC4-0D434F72A640}" v="519" dt="2023-09-02T17:48:20.3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49D89C19-AD0C-4291-ACC4-0D434F72A640}"/>
    <pc:docChg chg="custSel addSld delSld modSld sldOrd">
      <pc:chgData name="Ed Godfrey" userId="61aa7c48ee0e3db0" providerId="LiveId" clId="{49D89C19-AD0C-4291-ACC4-0D434F72A640}" dt="2023-09-02T17:48:20.292" v="1268"/>
      <pc:docMkLst>
        <pc:docMk/>
      </pc:docMkLst>
      <pc:sldChg chg="modSp mod">
        <pc:chgData name="Ed Godfrey" userId="61aa7c48ee0e3db0" providerId="LiveId" clId="{49D89C19-AD0C-4291-ACC4-0D434F72A640}" dt="2023-09-02T16:53:45.619" v="81" actId="313"/>
        <pc:sldMkLst>
          <pc:docMk/>
          <pc:sldMk cId="1586846861" sldId="256"/>
        </pc:sldMkLst>
        <pc:spChg chg="mod">
          <ac:chgData name="Ed Godfrey" userId="61aa7c48ee0e3db0" providerId="LiveId" clId="{49D89C19-AD0C-4291-ACC4-0D434F72A640}" dt="2023-09-02T16:53:34.310" v="66" actId="6549"/>
          <ac:spMkLst>
            <pc:docMk/>
            <pc:sldMk cId="1586846861" sldId="256"/>
            <ac:spMk id="3" creationId="{1206BF46-F60A-B583-BE9A-98813DA83DD6}"/>
          </ac:spMkLst>
        </pc:spChg>
        <pc:spChg chg="mod">
          <ac:chgData name="Ed Godfrey" userId="61aa7c48ee0e3db0" providerId="LiveId" clId="{49D89C19-AD0C-4291-ACC4-0D434F72A640}" dt="2023-09-02T16:53:45.619" v="81" actId="313"/>
          <ac:spMkLst>
            <pc:docMk/>
            <pc:sldMk cId="1586846861" sldId="256"/>
            <ac:spMk id="4" creationId="{E81091B1-FFCB-0593-6511-1E1CB61C648D}"/>
          </ac:spMkLst>
        </pc:spChg>
      </pc:sldChg>
      <pc:sldChg chg="delSp modSp mod ord modAnim">
        <pc:chgData name="Ed Godfrey" userId="61aa7c48ee0e3db0" providerId="LiveId" clId="{49D89C19-AD0C-4291-ACC4-0D434F72A640}" dt="2023-09-02T17:42:25.604" v="1107" actId="20577"/>
        <pc:sldMkLst>
          <pc:docMk/>
          <pc:sldMk cId="478634917" sldId="446"/>
        </pc:sldMkLst>
        <pc:spChg chg="del">
          <ac:chgData name="Ed Godfrey" userId="61aa7c48ee0e3db0" providerId="LiveId" clId="{49D89C19-AD0C-4291-ACC4-0D434F72A640}" dt="2023-09-02T17:13:51.458" v="494" actId="21"/>
          <ac:spMkLst>
            <pc:docMk/>
            <pc:sldMk cId="478634917" sldId="446"/>
            <ac:spMk id="2" creationId="{722A1D8F-01E9-5EB7-B08D-35B00580A5E4}"/>
          </ac:spMkLst>
        </pc:spChg>
        <pc:spChg chg="mod">
          <ac:chgData name="Ed Godfrey" userId="61aa7c48ee0e3db0" providerId="LiveId" clId="{49D89C19-AD0C-4291-ACC4-0D434F72A640}" dt="2023-09-02T17:42:25.604" v="1107" actId="20577"/>
          <ac:spMkLst>
            <pc:docMk/>
            <pc:sldMk cId="478634917" sldId="446"/>
            <ac:spMk id="3" creationId="{9E3293C3-2021-04F5-B3B2-149081BCD341}"/>
          </ac:spMkLst>
        </pc:spChg>
        <pc:spChg chg="mod">
          <ac:chgData name="Ed Godfrey" userId="61aa7c48ee0e3db0" providerId="LiveId" clId="{49D89C19-AD0C-4291-ACC4-0D434F72A640}" dt="2023-09-02T17:03:30.795" v="329" actId="207"/>
          <ac:spMkLst>
            <pc:docMk/>
            <pc:sldMk cId="478634917" sldId="446"/>
            <ac:spMk id="4" creationId="{87CA3EB8-CC6A-988C-CB83-322861B81FA7}"/>
          </ac:spMkLst>
        </pc:spChg>
        <pc:spChg chg="mod">
          <ac:chgData name="Ed Godfrey" userId="61aa7c48ee0e3db0" providerId="LiveId" clId="{49D89C19-AD0C-4291-ACC4-0D434F72A640}" dt="2023-09-02T17:02:13.882" v="261" actId="6549"/>
          <ac:spMkLst>
            <pc:docMk/>
            <pc:sldMk cId="478634917" sldId="446"/>
            <ac:spMk id="6" creationId="{27341E30-1523-0531-D0E1-7D6824619EE0}"/>
          </ac:spMkLst>
        </pc:spChg>
      </pc:sldChg>
      <pc:sldChg chg="modSp mod">
        <pc:chgData name="Ed Godfrey" userId="61aa7c48ee0e3db0" providerId="LiveId" clId="{49D89C19-AD0C-4291-ACC4-0D434F72A640}" dt="2023-09-02T16:55:03.468" v="145" actId="20577"/>
        <pc:sldMkLst>
          <pc:docMk/>
          <pc:sldMk cId="2480515971" sldId="492"/>
        </pc:sldMkLst>
        <pc:spChg chg="mod">
          <ac:chgData name="Ed Godfrey" userId="61aa7c48ee0e3db0" providerId="LiveId" clId="{49D89C19-AD0C-4291-ACC4-0D434F72A640}" dt="2023-09-02T16:54:52.939" v="125" actId="1036"/>
          <ac:spMkLst>
            <pc:docMk/>
            <pc:sldMk cId="2480515971" sldId="492"/>
            <ac:spMk id="3" creationId="{9E3293C3-2021-04F5-B3B2-149081BCD341}"/>
          </ac:spMkLst>
        </pc:spChg>
        <pc:spChg chg="mod">
          <ac:chgData name="Ed Godfrey" userId="61aa7c48ee0e3db0" providerId="LiveId" clId="{49D89C19-AD0C-4291-ACC4-0D434F72A640}" dt="2023-09-02T16:55:03.468" v="145" actId="20577"/>
          <ac:spMkLst>
            <pc:docMk/>
            <pc:sldMk cId="2480515971" sldId="492"/>
            <ac:spMk id="6" creationId="{27341E30-1523-0531-D0E1-7D6824619EE0}"/>
          </ac:spMkLst>
        </pc:spChg>
      </pc:sldChg>
      <pc:sldChg chg="del">
        <pc:chgData name="Ed Godfrey" userId="61aa7c48ee0e3db0" providerId="LiveId" clId="{49D89C19-AD0C-4291-ACC4-0D434F72A640}" dt="2023-09-02T17:00:47.241" v="146" actId="47"/>
        <pc:sldMkLst>
          <pc:docMk/>
          <pc:sldMk cId="3145831734" sldId="555"/>
        </pc:sldMkLst>
      </pc:sldChg>
      <pc:sldChg chg="modSp mod ord">
        <pc:chgData name="Ed Godfrey" userId="61aa7c48ee0e3db0" providerId="LiveId" clId="{49D89C19-AD0C-4291-ACC4-0D434F72A640}" dt="2023-09-02T17:09:00.663" v="491" actId="255"/>
        <pc:sldMkLst>
          <pc:docMk/>
          <pc:sldMk cId="116673222" sldId="562"/>
        </pc:sldMkLst>
        <pc:spChg chg="mod">
          <ac:chgData name="Ed Godfrey" userId="61aa7c48ee0e3db0" providerId="LiveId" clId="{49D89C19-AD0C-4291-ACC4-0D434F72A640}" dt="2023-09-02T17:09:00.663" v="491" actId="255"/>
          <ac:spMkLst>
            <pc:docMk/>
            <pc:sldMk cId="116673222" sldId="562"/>
            <ac:spMk id="3" creationId="{9E3293C3-2021-04F5-B3B2-149081BCD341}"/>
          </ac:spMkLst>
        </pc:spChg>
        <pc:spChg chg="mod">
          <ac:chgData name="Ed Godfrey" userId="61aa7c48ee0e3db0" providerId="LiveId" clId="{49D89C19-AD0C-4291-ACC4-0D434F72A640}" dt="2023-09-02T17:07:02.895" v="454" actId="20577"/>
          <ac:spMkLst>
            <pc:docMk/>
            <pc:sldMk cId="116673222" sldId="562"/>
            <ac:spMk id="6" creationId="{27341E30-1523-0531-D0E1-7D6824619EE0}"/>
          </ac:spMkLst>
        </pc:spChg>
      </pc:sldChg>
      <pc:sldChg chg="addSp modSp mod modAnim">
        <pc:chgData name="Ed Godfrey" userId="61aa7c48ee0e3db0" providerId="LiveId" clId="{49D89C19-AD0C-4291-ACC4-0D434F72A640}" dt="2023-09-02T17:36:01.662" v="901" actId="20577"/>
        <pc:sldMkLst>
          <pc:docMk/>
          <pc:sldMk cId="1974166157" sldId="578"/>
        </pc:sldMkLst>
        <pc:spChg chg="add mod">
          <ac:chgData name="Ed Godfrey" userId="61aa7c48ee0e3db0" providerId="LiveId" clId="{49D89C19-AD0C-4291-ACC4-0D434F72A640}" dt="2023-09-02T17:33:56.391" v="827" actId="1076"/>
          <ac:spMkLst>
            <pc:docMk/>
            <pc:sldMk cId="1974166157" sldId="578"/>
            <ac:spMk id="2" creationId="{0997AEC5-6AF4-E74F-68F1-15D4EFC33702}"/>
          </ac:spMkLst>
        </pc:spChg>
        <pc:spChg chg="mod">
          <ac:chgData name="Ed Godfrey" userId="61aa7c48ee0e3db0" providerId="LiveId" clId="{49D89C19-AD0C-4291-ACC4-0D434F72A640}" dt="2023-09-02T17:36:01.662" v="901" actId="20577"/>
          <ac:spMkLst>
            <pc:docMk/>
            <pc:sldMk cId="1974166157" sldId="578"/>
            <ac:spMk id="3" creationId="{9E3293C3-2021-04F5-B3B2-149081BCD341}"/>
          </ac:spMkLst>
        </pc:spChg>
        <pc:spChg chg="add mod">
          <ac:chgData name="Ed Godfrey" userId="61aa7c48ee0e3db0" providerId="LiveId" clId="{49D89C19-AD0C-4291-ACC4-0D434F72A640}" dt="2023-09-02T17:35:57.547" v="898" actId="6549"/>
          <ac:spMkLst>
            <pc:docMk/>
            <pc:sldMk cId="1974166157" sldId="578"/>
            <ac:spMk id="4" creationId="{09DCC09D-342A-29A5-4766-F84771897A19}"/>
          </ac:spMkLst>
        </pc:spChg>
        <pc:spChg chg="mod">
          <ac:chgData name="Ed Godfrey" userId="61aa7c48ee0e3db0" providerId="LiveId" clId="{49D89C19-AD0C-4291-ACC4-0D434F72A640}" dt="2023-09-02T17:29:45.952" v="654" actId="14100"/>
          <ac:spMkLst>
            <pc:docMk/>
            <pc:sldMk cId="1974166157" sldId="578"/>
            <ac:spMk id="6" creationId="{27341E30-1523-0531-D0E1-7D6824619EE0}"/>
          </ac:spMkLst>
        </pc:spChg>
      </pc:sldChg>
      <pc:sldChg chg="del">
        <pc:chgData name="Ed Godfrey" userId="61aa7c48ee0e3db0" providerId="LiveId" clId="{49D89C19-AD0C-4291-ACC4-0D434F72A640}" dt="2023-09-02T17:48:09.578" v="1264" actId="47"/>
        <pc:sldMkLst>
          <pc:docMk/>
          <pc:sldMk cId="3364325940" sldId="579"/>
        </pc:sldMkLst>
      </pc:sldChg>
      <pc:sldChg chg="del">
        <pc:chgData name="Ed Godfrey" userId="61aa7c48ee0e3db0" providerId="LiveId" clId="{49D89C19-AD0C-4291-ACC4-0D434F72A640}" dt="2023-09-02T17:48:10.036" v="1265" actId="47"/>
        <pc:sldMkLst>
          <pc:docMk/>
          <pc:sldMk cId="1924189875" sldId="580"/>
        </pc:sldMkLst>
      </pc:sldChg>
      <pc:sldChg chg="del">
        <pc:chgData name="Ed Godfrey" userId="61aa7c48ee0e3db0" providerId="LiveId" clId="{49D89C19-AD0C-4291-ACC4-0D434F72A640}" dt="2023-09-02T17:48:10.588" v="1266" actId="47"/>
        <pc:sldMkLst>
          <pc:docMk/>
          <pc:sldMk cId="3493711024" sldId="581"/>
        </pc:sldMkLst>
      </pc:sldChg>
      <pc:sldChg chg="del">
        <pc:chgData name="Ed Godfrey" userId="61aa7c48ee0e3db0" providerId="LiveId" clId="{49D89C19-AD0C-4291-ACC4-0D434F72A640}" dt="2023-09-02T17:48:12.332" v="1267" actId="47"/>
        <pc:sldMkLst>
          <pc:docMk/>
          <pc:sldMk cId="3509716115" sldId="582"/>
        </pc:sldMkLst>
      </pc:sldChg>
      <pc:sldChg chg="modSp add mod">
        <pc:chgData name="Ed Godfrey" userId="61aa7c48ee0e3db0" providerId="LiveId" clId="{49D89C19-AD0C-4291-ACC4-0D434F72A640}" dt="2023-09-02T17:14:23.996" v="517" actId="20577"/>
        <pc:sldMkLst>
          <pc:docMk/>
          <pc:sldMk cId="561843429" sldId="583"/>
        </pc:sldMkLst>
        <pc:spChg chg="mod">
          <ac:chgData name="Ed Godfrey" userId="61aa7c48ee0e3db0" providerId="LiveId" clId="{49D89C19-AD0C-4291-ACC4-0D434F72A640}" dt="2023-09-02T17:14:18.262" v="502" actId="255"/>
          <ac:spMkLst>
            <pc:docMk/>
            <pc:sldMk cId="561843429" sldId="583"/>
            <ac:spMk id="3" creationId="{9E3293C3-2021-04F5-B3B2-149081BCD341}"/>
          </ac:spMkLst>
        </pc:spChg>
        <pc:spChg chg="mod">
          <ac:chgData name="Ed Godfrey" userId="61aa7c48ee0e3db0" providerId="LiveId" clId="{49D89C19-AD0C-4291-ACC4-0D434F72A640}" dt="2023-09-02T17:14:23.996" v="517" actId="20577"/>
          <ac:spMkLst>
            <pc:docMk/>
            <pc:sldMk cId="561843429" sldId="583"/>
            <ac:spMk id="6" creationId="{27341E30-1523-0531-D0E1-7D6824619EE0}"/>
          </ac:spMkLst>
        </pc:spChg>
      </pc:sldChg>
      <pc:sldChg chg="modSp add mod">
        <pc:chgData name="Ed Godfrey" userId="61aa7c48ee0e3db0" providerId="LiveId" clId="{49D89C19-AD0C-4291-ACC4-0D434F72A640}" dt="2023-09-02T17:31:42.657" v="755" actId="20577"/>
        <pc:sldMkLst>
          <pc:docMk/>
          <pc:sldMk cId="2316650614" sldId="584"/>
        </pc:sldMkLst>
        <pc:spChg chg="mod">
          <ac:chgData name="Ed Godfrey" userId="61aa7c48ee0e3db0" providerId="LiveId" clId="{49D89C19-AD0C-4291-ACC4-0D434F72A640}" dt="2023-09-02T17:31:42.657" v="755" actId="20577"/>
          <ac:spMkLst>
            <pc:docMk/>
            <pc:sldMk cId="2316650614" sldId="584"/>
            <ac:spMk id="3" creationId="{9E3293C3-2021-04F5-B3B2-149081BCD341}"/>
          </ac:spMkLst>
        </pc:spChg>
        <pc:spChg chg="mod">
          <ac:chgData name="Ed Godfrey" userId="61aa7c48ee0e3db0" providerId="LiveId" clId="{49D89C19-AD0C-4291-ACC4-0D434F72A640}" dt="2023-09-02T17:15:03.406" v="534" actId="20577"/>
          <ac:spMkLst>
            <pc:docMk/>
            <pc:sldMk cId="2316650614" sldId="584"/>
            <ac:spMk id="6" creationId="{27341E30-1523-0531-D0E1-7D6824619EE0}"/>
          </ac:spMkLst>
        </pc:spChg>
      </pc:sldChg>
      <pc:sldChg chg="modSp add mod">
        <pc:chgData name="Ed Godfrey" userId="61aa7c48ee0e3db0" providerId="LiveId" clId="{49D89C19-AD0C-4291-ACC4-0D434F72A640}" dt="2023-09-02T17:15:32.096" v="561" actId="20577"/>
        <pc:sldMkLst>
          <pc:docMk/>
          <pc:sldMk cId="3270151755" sldId="585"/>
        </pc:sldMkLst>
        <pc:spChg chg="mod">
          <ac:chgData name="Ed Godfrey" userId="61aa7c48ee0e3db0" providerId="LiveId" clId="{49D89C19-AD0C-4291-ACC4-0D434F72A640}" dt="2023-09-02T17:15:23.921" v="538" actId="113"/>
          <ac:spMkLst>
            <pc:docMk/>
            <pc:sldMk cId="3270151755" sldId="585"/>
            <ac:spMk id="3" creationId="{9E3293C3-2021-04F5-B3B2-149081BCD341}"/>
          </ac:spMkLst>
        </pc:spChg>
        <pc:spChg chg="mod">
          <ac:chgData name="Ed Godfrey" userId="61aa7c48ee0e3db0" providerId="LiveId" clId="{49D89C19-AD0C-4291-ACC4-0D434F72A640}" dt="2023-09-02T17:15:32.096" v="561" actId="20577"/>
          <ac:spMkLst>
            <pc:docMk/>
            <pc:sldMk cId="3270151755" sldId="585"/>
            <ac:spMk id="6" creationId="{27341E30-1523-0531-D0E1-7D6824619EE0}"/>
          </ac:spMkLst>
        </pc:spChg>
      </pc:sldChg>
      <pc:sldChg chg="modSp add mod">
        <pc:chgData name="Ed Godfrey" userId="61aa7c48ee0e3db0" providerId="LiveId" clId="{49D89C19-AD0C-4291-ACC4-0D434F72A640}" dt="2023-09-02T17:16:06.298" v="577" actId="6549"/>
        <pc:sldMkLst>
          <pc:docMk/>
          <pc:sldMk cId="1591329156" sldId="586"/>
        </pc:sldMkLst>
        <pc:spChg chg="mod">
          <ac:chgData name="Ed Godfrey" userId="61aa7c48ee0e3db0" providerId="LiveId" clId="{49D89C19-AD0C-4291-ACC4-0D434F72A640}" dt="2023-09-02T17:15:53.966" v="565" actId="255"/>
          <ac:spMkLst>
            <pc:docMk/>
            <pc:sldMk cId="1591329156" sldId="586"/>
            <ac:spMk id="3" creationId="{9E3293C3-2021-04F5-B3B2-149081BCD341}"/>
          </ac:spMkLst>
        </pc:spChg>
        <pc:spChg chg="mod">
          <ac:chgData name="Ed Godfrey" userId="61aa7c48ee0e3db0" providerId="LiveId" clId="{49D89C19-AD0C-4291-ACC4-0D434F72A640}" dt="2023-09-02T17:16:06.298" v="577" actId="6549"/>
          <ac:spMkLst>
            <pc:docMk/>
            <pc:sldMk cId="1591329156" sldId="586"/>
            <ac:spMk id="6" creationId="{27341E30-1523-0531-D0E1-7D6824619EE0}"/>
          </ac:spMkLst>
        </pc:spChg>
      </pc:sldChg>
      <pc:sldChg chg="add">
        <pc:chgData name="Ed Godfrey" userId="61aa7c48ee0e3db0" providerId="LiveId" clId="{49D89C19-AD0C-4291-ACC4-0D434F72A640}" dt="2023-09-02T17:13:59.487" v="498"/>
        <pc:sldMkLst>
          <pc:docMk/>
          <pc:sldMk cId="1859824428" sldId="587"/>
        </pc:sldMkLst>
      </pc:sldChg>
      <pc:sldChg chg="modSp add mod">
        <pc:chgData name="Ed Godfrey" userId="61aa7c48ee0e3db0" providerId="LiveId" clId="{49D89C19-AD0C-4291-ACC4-0D434F72A640}" dt="2023-09-02T17:39:26.288" v="966" actId="255"/>
        <pc:sldMkLst>
          <pc:docMk/>
          <pc:sldMk cId="4038023371" sldId="588"/>
        </pc:sldMkLst>
        <pc:spChg chg="mod">
          <ac:chgData name="Ed Godfrey" userId="61aa7c48ee0e3db0" providerId="LiveId" clId="{49D89C19-AD0C-4291-ACC4-0D434F72A640}" dt="2023-09-02T17:39:26.288" v="966" actId="255"/>
          <ac:spMkLst>
            <pc:docMk/>
            <pc:sldMk cId="4038023371" sldId="588"/>
            <ac:spMk id="3" creationId="{9E3293C3-2021-04F5-B3B2-149081BCD341}"/>
          </ac:spMkLst>
        </pc:spChg>
        <pc:spChg chg="mod">
          <ac:chgData name="Ed Godfrey" userId="61aa7c48ee0e3db0" providerId="LiveId" clId="{49D89C19-AD0C-4291-ACC4-0D434F72A640}" dt="2023-09-02T17:38:17.577" v="919" actId="20577"/>
          <ac:spMkLst>
            <pc:docMk/>
            <pc:sldMk cId="4038023371" sldId="588"/>
            <ac:spMk id="6" creationId="{27341E30-1523-0531-D0E1-7D6824619EE0}"/>
          </ac:spMkLst>
        </pc:spChg>
      </pc:sldChg>
      <pc:sldChg chg="modSp add mod modAnim">
        <pc:chgData name="Ed Godfrey" userId="61aa7c48ee0e3db0" providerId="LiveId" clId="{49D89C19-AD0C-4291-ACC4-0D434F72A640}" dt="2023-09-02T17:42:17.393" v="1102" actId="20577"/>
        <pc:sldMkLst>
          <pc:docMk/>
          <pc:sldMk cId="2684115202" sldId="589"/>
        </pc:sldMkLst>
        <pc:spChg chg="mod">
          <ac:chgData name="Ed Godfrey" userId="61aa7c48ee0e3db0" providerId="LiveId" clId="{49D89C19-AD0C-4291-ACC4-0D434F72A640}" dt="2023-09-02T17:42:17.393" v="1102" actId="20577"/>
          <ac:spMkLst>
            <pc:docMk/>
            <pc:sldMk cId="2684115202" sldId="589"/>
            <ac:spMk id="3" creationId="{9E3293C3-2021-04F5-B3B2-149081BCD341}"/>
          </ac:spMkLst>
        </pc:spChg>
        <pc:spChg chg="mod">
          <ac:chgData name="Ed Godfrey" userId="61aa7c48ee0e3db0" providerId="LiveId" clId="{49D89C19-AD0C-4291-ACC4-0D434F72A640}" dt="2023-09-02T17:41:52.100" v="1091" actId="255"/>
          <ac:spMkLst>
            <pc:docMk/>
            <pc:sldMk cId="2684115202" sldId="589"/>
            <ac:spMk id="4" creationId="{87CA3EB8-CC6A-988C-CB83-322861B81FA7}"/>
          </ac:spMkLst>
        </pc:spChg>
      </pc:sldChg>
      <pc:sldChg chg="addSp modSp add mod modAnim">
        <pc:chgData name="Ed Godfrey" userId="61aa7c48ee0e3db0" providerId="LiveId" clId="{49D89C19-AD0C-4291-ACC4-0D434F72A640}" dt="2023-09-02T17:44:35.057" v="1198"/>
        <pc:sldMkLst>
          <pc:docMk/>
          <pc:sldMk cId="2412669627" sldId="590"/>
        </pc:sldMkLst>
        <pc:spChg chg="add mod">
          <ac:chgData name="Ed Godfrey" userId="61aa7c48ee0e3db0" providerId="LiveId" clId="{49D89C19-AD0C-4291-ACC4-0D434F72A640}" dt="2023-09-02T17:44:23.873" v="1190" actId="255"/>
          <ac:spMkLst>
            <pc:docMk/>
            <pc:sldMk cId="2412669627" sldId="590"/>
            <ac:spMk id="2" creationId="{CB1158AF-AA45-355D-5F4A-30E2B8580393}"/>
          </ac:spMkLst>
        </pc:spChg>
        <pc:spChg chg="mod">
          <ac:chgData name="Ed Godfrey" userId="61aa7c48ee0e3db0" providerId="LiveId" clId="{49D89C19-AD0C-4291-ACC4-0D434F72A640}" dt="2023-09-02T17:44:02.077" v="1131" actId="20577"/>
          <ac:spMkLst>
            <pc:docMk/>
            <pc:sldMk cId="2412669627" sldId="590"/>
            <ac:spMk id="3" creationId="{9E3293C3-2021-04F5-B3B2-149081BCD341}"/>
          </ac:spMkLst>
        </pc:spChg>
        <pc:spChg chg="mod">
          <ac:chgData name="Ed Godfrey" userId="61aa7c48ee0e3db0" providerId="LiveId" clId="{49D89C19-AD0C-4291-ACC4-0D434F72A640}" dt="2023-09-02T17:43:58.827" v="1130" actId="20577"/>
          <ac:spMkLst>
            <pc:docMk/>
            <pc:sldMk cId="2412669627" sldId="590"/>
            <ac:spMk id="6" creationId="{27341E30-1523-0531-D0E1-7D6824619EE0}"/>
          </ac:spMkLst>
        </pc:spChg>
      </pc:sldChg>
      <pc:sldChg chg="modSp add mod">
        <pc:chgData name="Ed Godfrey" userId="61aa7c48ee0e3db0" providerId="LiveId" clId="{49D89C19-AD0C-4291-ACC4-0D434F72A640}" dt="2023-09-02T17:45:36.039" v="1241" actId="20577"/>
        <pc:sldMkLst>
          <pc:docMk/>
          <pc:sldMk cId="560442893" sldId="591"/>
        </pc:sldMkLst>
        <pc:spChg chg="mod">
          <ac:chgData name="Ed Godfrey" userId="61aa7c48ee0e3db0" providerId="LiveId" clId="{49D89C19-AD0C-4291-ACC4-0D434F72A640}" dt="2023-09-02T17:45:25.686" v="1218" actId="1035"/>
          <ac:spMkLst>
            <pc:docMk/>
            <pc:sldMk cId="560442893" sldId="591"/>
            <ac:spMk id="3" creationId="{9E3293C3-2021-04F5-B3B2-149081BCD341}"/>
          </ac:spMkLst>
        </pc:spChg>
        <pc:spChg chg="mod">
          <ac:chgData name="Ed Godfrey" userId="61aa7c48ee0e3db0" providerId="LiveId" clId="{49D89C19-AD0C-4291-ACC4-0D434F72A640}" dt="2023-09-02T17:45:36.039" v="1241" actId="20577"/>
          <ac:spMkLst>
            <pc:docMk/>
            <pc:sldMk cId="560442893" sldId="591"/>
            <ac:spMk id="6" creationId="{27341E30-1523-0531-D0E1-7D6824619EE0}"/>
          </ac:spMkLst>
        </pc:spChg>
      </pc:sldChg>
      <pc:sldChg chg="modSp add mod">
        <pc:chgData name="Ed Godfrey" userId="61aa7c48ee0e3db0" providerId="LiveId" clId="{49D89C19-AD0C-4291-ACC4-0D434F72A640}" dt="2023-09-02T17:46:17.633" v="1262" actId="20577"/>
        <pc:sldMkLst>
          <pc:docMk/>
          <pc:sldMk cId="3084388344" sldId="592"/>
        </pc:sldMkLst>
        <pc:spChg chg="mod">
          <ac:chgData name="Ed Godfrey" userId="61aa7c48ee0e3db0" providerId="LiveId" clId="{49D89C19-AD0C-4291-ACC4-0D434F72A640}" dt="2023-09-02T17:46:10.068" v="1245" actId="255"/>
          <ac:spMkLst>
            <pc:docMk/>
            <pc:sldMk cId="3084388344" sldId="592"/>
            <ac:spMk id="3" creationId="{9E3293C3-2021-04F5-B3B2-149081BCD341}"/>
          </ac:spMkLst>
        </pc:spChg>
        <pc:spChg chg="mod">
          <ac:chgData name="Ed Godfrey" userId="61aa7c48ee0e3db0" providerId="LiveId" clId="{49D89C19-AD0C-4291-ACC4-0D434F72A640}" dt="2023-09-02T17:46:17.633" v="1262" actId="20577"/>
          <ac:spMkLst>
            <pc:docMk/>
            <pc:sldMk cId="3084388344" sldId="592"/>
            <ac:spMk id="6" creationId="{27341E30-1523-0531-D0E1-7D6824619EE0}"/>
          </ac:spMkLst>
        </pc:spChg>
      </pc:sldChg>
      <pc:sldChg chg="add">
        <pc:chgData name="Ed Godfrey" userId="61aa7c48ee0e3db0" providerId="LiveId" clId="{49D89C19-AD0C-4291-ACC4-0D434F72A640}" dt="2023-09-02T17:48:07.472" v="1263"/>
        <pc:sldMkLst>
          <pc:docMk/>
          <pc:sldMk cId="3102829557" sldId="593"/>
        </pc:sldMkLst>
      </pc:sldChg>
      <pc:sldChg chg="add">
        <pc:chgData name="Ed Godfrey" userId="61aa7c48ee0e3db0" providerId="LiveId" clId="{49D89C19-AD0C-4291-ACC4-0D434F72A640}" dt="2023-09-02T17:48:20.292" v="1268"/>
        <pc:sldMkLst>
          <pc:docMk/>
          <pc:sldMk cId="2291708540" sldId="59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9/2/2023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fontScale="92500" lnSpcReduction="20000"/>
          </a:bodyPr>
          <a:lstStyle/>
          <a:p>
            <a:pPr algn="ctr"/>
            <a:r>
              <a:rPr lang="en-US" sz="3900" b="1" dirty="0">
                <a:latin typeface="Abadi" panose="020B0604020104020204" pitchFamily="34" charset="0"/>
              </a:rPr>
              <a:t>How Then Shall We Live?</a:t>
            </a:r>
            <a:endParaRPr lang="en-US" sz="3900" b="1" dirty="0">
              <a:solidFill>
                <a:schemeClr val="tx1"/>
              </a:solidFill>
              <a:latin typeface="Abadi" panose="020B0604020104020204" pitchFamily="34" charset="0"/>
            </a:endParaRPr>
          </a:p>
          <a:p>
            <a:pPr algn="ctr"/>
            <a:r>
              <a:rPr lang="en-US" sz="3900" b="1" dirty="0">
                <a:solidFill>
                  <a:schemeClr val="tx1"/>
                </a:solidFill>
                <a:latin typeface="Abadi" panose="020B0604020104020204" pitchFamily="34" charset="0"/>
              </a:rPr>
              <a:t>(Part 1)</a:t>
            </a:r>
          </a:p>
          <a:p>
            <a:pPr algn="ctr"/>
            <a:r>
              <a:rPr lang="en-US" sz="3600" b="1" dirty="0">
                <a:solidFill>
                  <a:schemeClr val="tx1"/>
                </a:solidFill>
                <a:latin typeface="Avenir Next LT Pro Light" panose="020B0304020202020204" pitchFamily="34" charset="0"/>
              </a:rPr>
              <a:t>2 Peter 3:10-13</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September 3,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78611"/>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l">
              <a:spcBef>
                <a:spcPts val="0"/>
              </a:spcBef>
              <a:spcAft>
                <a:spcPts val="0"/>
              </a:spcAft>
              <a:buAutoNum type="arabicPeriod"/>
            </a:pPr>
            <a:r>
              <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Be fervent in prayer (Matthew 6:9-10)</a:t>
            </a:r>
          </a:p>
          <a:p>
            <a:pPr marR="0" algn="l">
              <a:spcBef>
                <a:spcPts val="0"/>
              </a:spcBef>
              <a:spcAft>
                <a:spcPts val="0"/>
              </a:spcAft>
            </a:pPr>
            <a:endParaRPr lang="en-US" sz="4000" b="0" i="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R="0" algn="l">
              <a:spcBef>
                <a:spcPts val="0"/>
              </a:spcBef>
              <a:spcAft>
                <a:spcPts val="0"/>
              </a:spcAft>
            </a:pPr>
            <a:endPar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742950" marR="0" indent="-742950" algn="l">
              <a:spcBef>
                <a:spcPts val="0"/>
              </a:spcBef>
              <a:spcAft>
                <a:spcPts val="0"/>
              </a:spcAft>
              <a:buFont typeface="+mj-lt"/>
              <a:buAutoNum type="arabicPeriod" startAt="2"/>
            </a:pPr>
            <a:r>
              <a:rPr lang="en-US" sz="4000"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Be evangelistic (Matthew 24:14)</a:t>
            </a:r>
            <a:endParaRPr lang="en-US" sz="40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213361" y="200025"/>
            <a:ext cx="11820144" cy="646331"/>
          </a:xfrm>
          <a:prstGeom prst="rect">
            <a:avLst/>
          </a:prstGeom>
          <a:noFill/>
        </p:spPr>
        <p:txBody>
          <a:bodyPr wrap="square" rtlCol="0">
            <a:spAutoFit/>
          </a:bodyPr>
          <a:lstStyle/>
          <a:p>
            <a:pPr algn="ctr"/>
            <a:r>
              <a:rPr lang="en-US" sz="3600" dirty="0">
                <a:latin typeface="Arial" panose="020B0604020202020204" pitchFamily="34" charset="0"/>
                <a:cs typeface="Arial" panose="020B0604020202020204" pitchFamily="34" charset="0"/>
              </a:rPr>
              <a:t>How do believers “hasten” the coming of the day of God?</a:t>
            </a:r>
          </a:p>
        </p:txBody>
      </p:sp>
      <p:sp>
        <p:nvSpPr>
          <p:cNvPr id="2" name="Text Box 3">
            <a:extLst>
              <a:ext uri="{FF2B5EF4-FFF2-40B4-BE49-F238E27FC236}">
                <a16:creationId xmlns:a16="http://schemas.microsoft.com/office/drawing/2014/main" id="{0997AEC5-6AF4-E74F-68F1-15D4EFC33702}"/>
              </a:ext>
            </a:extLst>
          </p:cNvPr>
          <p:cNvSpPr txBox="1">
            <a:spLocks noChangeArrowheads="1"/>
          </p:cNvSpPr>
          <p:nvPr/>
        </p:nvSpPr>
        <p:spPr bwMode="auto">
          <a:xfrm>
            <a:off x="227903" y="3548634"/>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This gospel of the kingdom shall be preached in the whole world as a testimony to all the nations, and then the end will come.</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Box 3">
            <a:extLst>
              <a:ext uri="{FF2B5EF4-FFF2-40B4-BE49-F238E27FC236}">
                <a16:creationId xmlns:a16="http://schemas.microsoft.com/office/drawing/2014/main" id="{09DCC09D-342A-29A5-4766-F84771897A19}"/>
              </a:ext>
            </a:extLst>
          </p:cNvPr>
          <p:cNvSpPr txBox="1">
            <a:spLocks noChangeArrowheads="1"/>
          </p:cNvSpPr>
          <p:nvPr/>
        </p:nvSpPr>
        <p:spPr bwMode="auto">
          <a:xfrm>
            <a:off x="380303" y="1710309"/>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Our Father who is in heaven, Hallowed be Your name. Your kingdom come. Your will be done, On earth as it is in heaven. </a:t>
            </a:r>
          </a:p>
        </p:txBody>
      </p:sp>
    </p:spTree>
    <p:extLst>
      <p:ext uri="{BB962C8B-B14F-4D97-AF65-F5344CB8AC3E}">
        <p14:creationId xmlns:p14="http://schemas.microsoft.com/office/powerpoint/2010/main" val="19741661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5500"/>
                            </p:stCondLst>
                            <p:childTnLst>
                              <p:par>
                                <p:cTn id="9" presetID="10" presetClass="entr" presetSubtype="0" fill="hold" grpId="0" nodeType="afterEffect">
                                  <p:stCondLst>
                                    <p:cond delay="125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25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250"/>
                                        <p:tgtEl>
                                          <p:spTgt spid="3">
                                            <p:txEl>
                                              <p:pRg st="3" end="3"/>
                                            </p:txEl>
                                          </p:spTgt>
                                        </p:tgtEl>
                                      </p:cBhvr>
                                    </p:animEffect>
                                  </p:childTnLst>
                                </p:cTn>
                              </p:par>
                            </p:childTnLst>
                          </p:cTn>
                        </p:par>
                        <p:par>
                          <p:cTn id="17" fill="hold">
                            <p:stCondLst>
                              <p:cond delay="2250"/>
                            </p:stCondLst>
                            <p:childTnLst>
                              <p:par>
                                <p:cTn id="18" presetID="10" presetClass="entr" presetSubtype="0" fill="hold" grpId="0" nodeType="afterEffect">
                                  <p:stCondLst>
                                    <p:cond delay="125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Let all that look for, hasten</a:t>
            </a:r>
            <a:br>
              <a:rPr lang="en-US"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coming glorious day,</a:t>
            </a:r>
            <a:br>
              <a:rPr lang="en-US"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By earnest consecration,</a:t>
            </a:r>
            <a:br>
              <a:rPr lang="en-US"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walk the narrow way,</a:t>
            </a:r>
            <a:br>
              <a:rPr lang="en-US"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By </a:t>
            </a:r>
            <a:r>
              <a:rPr lang="en-US" b="0" i="1"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gath'ring</a:t>
            </a:r>
            <a:r>
              <a:rPr lang="en-US"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in the lost ones,</a:t>
            </a:r>
            <a:br>
              <a:rPr lang="en-US"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For whom our Lord did die,</a:t>
            </a:r>
            <a:br>
              <a:rPr lang="en-US"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US"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For the crowning day that's coming by and by.</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marR="0" algn="r">
              <a:spcBef>
                <a:spcPts val="0"/>
              </a:spcBef>
              <a:spcAft>
                <a:spcPts val="0"/>
              </a:spcAft>
            </a:pPr>
            <a:r>
              <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From the Hymn: “Our Lord Is Now Rejected”</a:t>
            </a:r>
            <a:endParaRPr lang="en-US" sz="2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err="1">
                <a:latin typeface="Arial" panose="020B0604020202020204" pitchFamily="34" charset="0"/>
                <a:cs typeface="Arial" panose="020B0604020202020204" pitchFamily="34" charset="0"/>
              </a:rPr>
              <a:t>D.W</a:t>
            </a:r>
            <a:r>
              <a:rPr lang="en-US" sz="4000" dirty="0">
                <a:latin typeface="Arial" panose="020B0604020202020204" pitchFamily="34" charset="0"/>
                <a:cs typeface="Arial" panose="020B0604020202020204" pitchFamily="34" charset="0"/>
              </a:rPr>
              <a:t>. Whittle</a:t>
            </a:r>
          </a:p>
        </p:txBody>
      </p:sp>
    </p:spTree>
    <p:extLst>
      <p:ext uri="{BB962C8B-B14F-4D97-AF65-F5344CB8AC3E}">
        <p14:creationId xmlns:p14="http://schemas.microsoft.com/office/powerpoint/2010/main" val="4038023371"/>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In the Holiness of His Promise </a:t>
            </a:r>
            <a:r>
              <a:rPr lang="en-US" sz="3600" b="0" i="0" baseline="30000" dirty="0">
                <a:solidFill>
                  <a:schemeClr val="tx1"/>
                </a:solidFill>
                <a:latin typeface="Calibri" panose="020F0502020204030204" pitchFamily="34" charset="0"/>
                <a:ea typeface="Calibri" panose="020F0502020204030204" pitchFamily="34" charset="0"/>
                <a:cs typeface="Times New Roman" panose="02020603050405020304" pitchFamily="18" charset="0"/>
              </a:rPr>
              <a:t>(3:11-12)</a:t>
            </a:r>
          </a:p>
          <a:p>
            <a:pPr marL="857250" marR="0" indent="-857250" algn="just">
              <a:spcBef>
                <a:spcPts val="0"/>
              </a:spcBef>
              <a:spcAft>
                <a:spcPts val="0"/>
              </a:spcAft>
              <a:buFont typeface="+mj-l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In the Hope of His Promise </a:t>
            </a:r>
            <a:r>
              <a:rPr lang="en-US" sz="3600" b="0" i="0" baseline="30000" dirty="0">
                <a:solidFill>
                  <a:schemeClr val="tx1"/>
                </a:solidFill>
                <a:latin typeface="Calibri" panose="020F0502020204030204" pitchFamily="34" charset="0"/>
                <a:ea typeface="Calibri" panose="020F0502020204030204" pitchFamily="34" charset="0"/>
                <a:cs typeface="Times New Roman" panose="02020603050405020304" pitchFamily="18" charset="0"/>
              </a:rPr>
              <a:t>(3:13)</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707886"/>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How Then Shall We Live?</a:t>
            </a:r>
            <a:endParaRPr lang="en-US" sz="4000" baseline="30000" dirty="0">
              <a:latin typeface="Arial" panose="020B0604020202020204" pitchFamily="34" charset="0"/>
              <a:cs typeface="Arial" panose="020B0604020202020204" pitchFamily="34" charset="0"/>
            </a:endParaRP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42558" y="2127524"/>
            <a:ext cx="116928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But according to His promise we are looking for new heavens and a new earth, in which righteousness dwells.</a:t>
            </a:r>
          </a:p>
        </p:txBody>
      </p:sp>
    </p:spTree>
    <p:extLst>
      <p:ext uri="{BB962C8B-B14F-4D97-AF65-F5344CB8AC3E}">
        <p14:creationId xmlns:p14="http://schemas.microsoft.com/office/powerpoint/2010/main" val="26841152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3000"/>
                            </p:stCondLst>
                            <p:childTnLst>
                              <p:par>
                                <p:cTn id="9" presetID="10" presetClass="entr" presetSubtype="0" fill="hold" grpId="0" nodeType="afterEffect">
                                  <p:stCondLst>
                                    <p:cond delay="100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For behold, I create new heavens and a new earth; and the former things will not be remembered or come to mind.</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65:17; 66:22</a:t>
            </a:r>
          </a:p>
        </p:txBody>
      </p:sp>
      <p:sp>
        <p:nvSpPr>
          <p:cNvPr id="2" name="Text Box 3">
            <a:extLst>
              <a:ext uri="{FF2B5EF4-FFF2-40B4-BE49-F238E27FC236}">
                <a16:creationId xmlns:a16="http://schemas.microsoft.com/office/drawing/2014/main" id="{CB1158AF-AA45-355D-5F4A-30E2B8580393}"/>
              </a:ext>
            </a:extLst>
          </p:cNvPr>
          <p:cNvSpPr txBox="1">
            <a:spLocks noChangeArrowheads="1"/>
          </p:cNvSpPr>
          <p:nvPr/>
        </p:nvSpPr>
        <p:spPr bwMode="auto">
          <a:xfrm>
            <a:off x="144463" y="3977259"/>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For just as the new heavens and the new earth which I will make will endure before Me…</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266962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10184"/>
            <a:ext cx="11805602"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 Then I saw a new heaven and a new earth; for the first heaven and the first earth passed away, and there is no longer any sea. 2 And I saw the holy city, new Jerusalem, coming down out of heaven from God, made ready as a bride adorned for her husband. 3 And I heard a loud voice from the throne, saying, "Behold, the tabernacle of God is among men, and He will dwell among them, and they shall be His people, and God Himself will be among them, 4 and He will wipe away every tear from their eyes; and there will no longer be any death; there will no longer be any mourning, or crying, or pain; the first things have passed away.</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24206"/>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Revelation 21:1-4</a:t>
            </a:r>
          </a:p>
        </p:txBody>
      </p:sp>
    </p:spTree>
    <p:extLst>
      <p:ext uri="{BB962C8B-B14F-4D97-AF65-F5344CB8AC3E}">
        <p14:creationId xmlns:p14="http://schemas.microsoft.com/office/powerpoint/2010/main" val="560442893"/>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32 All the nations will be gathered before Him; and He will separate them from one another, as the shepherd separates the sheep from the goats; 33 and He will put the sheep on His right, and the goats on the left.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25:32-33</a:t>
            </a:r>
          </a:p>
        </p:txBody>
      </p:sp>
    </p:spTree>
    <p:extLst>
      <p:ext uri="{BB962C8B-B14F-4D97-AF65-F5344CB8AC3E}">
        <p14:creationId xmlns:p14="http://schemas.microsoft.com/office/powerpoint/2010/main" val="3084388344"/>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215771"/>
            <a:ext cx="11805602"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50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believer’s hope for the future (as revealed by God) is to have an impact and changed him in the present.</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Big Idea</a:t>
            </a:r>
          </a:p>
        </p:txBody>
      </p:sp>
    </p:spTree>
    <p:extLst>
      <p:ext uri="{BB962C8B-B14F-4D97-AF65-F5344CB8AC3E}">
        <p14:creationId xmlns:p14="http://schemas.microsoft.com/office/powerpoint/2010/main" val="3102829557"/>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fontScale="92500" lnSpcReduction="20000"/>
          </a:bodyPr>
          <a:lstStyle/>
          <a:p>
            <a:pPr algn="ctr"/>
            <a:r>
              <a:rPr lang="en-US" sz="3900" b="1" dirty="0">
                <a:latin typeface="Abadi" panose="020B0604020104020204" pitchFamily="34" charset="0"/>
              </a:rPr>
              <a:t>How Then Shall We Live?</a:t>
            </a:r>
            <a:endParaRPr lang="en-US" sz="3900" b="1" dirty="0">
              <a:solidFill>
                <a:schemeClr val="tx1"/>
              </a:solidFill>
              <a:latin typeface="Abadi" panose="020B0604020104020204" pitchFamily="34" charset="0"/>
            </a:endParaRPr>
          </a:p>
          <a:p>
            <a:pPr algn="ctr"/>
            <a:r>
              <a:rPr lang="en-US" sz="3900" b="1" dirty="0">
                <a:solidFill>
                  <a:schemeClr val="tx1"/>
                </a:solidFill>
                <a:latin typeface="Abadi" panose="020B0604020104020204" pitchFamily="34" charset="0"/>
              </a:rPr>
              <a:t>(Part 1)</a:t>
            </a:r>
          </a:p>
          <a:p>
            <a:pPr algn="ctr"/>
            <a:r>
              <a:rPr lang="en-US" sz="3600" b="1" dirty="0">
                <a:solidFill>
                  <a:schemeClr val="tx1"/>
                </a:solidFill>
                <a:latin typeface="Avenir Next LT Pro Light" panose="020B0304020202020204" pitchFamily="34" charset="0"/>
              </a:rPr>
              <a:t>2 Peter 3:10-13</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September 3, 2023</a:t>
            </a:r>
          </a:p>
        </p:txBody>
      </p:sp>
    </p:spTree>
    <p:extLst>
      <p:ext uri="{BB962C8B-B14F-4D97-AF65-F5344CB8AC3E}">
        <p14:creationId xmlns:p14="http://schemas.microsoft.com/office/powerpoint/2010/main" val="2291708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i="1" dirty="0">
                <a:solidFill>
                  <a:schemeClr val="tx1"/>
                </a:solidFill>
                <a:effectLst/>
                <a:latin typeface="Calibri" panose="020F0502020204030204" pitchFamily="34" charset="0"/>
                <a:ea typeface="Times New Roman" panose="02020603050405020304" pitchFamily="18" charset="0"/>
              </a:rPr>
              <a:t>10 But the day of the Lord will come like a thief, in which the heavens will pass away with a roar and the elements will be destroyed with intense heat, and the earth and its works will be burned up. 11 Since all these things are to be destroyed in this way, what sort of people ought you to be in holy conduct and godliness, 12 looking for and hastening the coming of the day of God, because of which the heavens will be destroyed by burning, and the elements will melt with intense heat! 13 But according to His promise we </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are looking for new heavens and a new earth, in which righteousness dwells.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3:10-13</a:t>
            </a:r>
          </a:p>
        </p:txBody>
      </p:sp>
    </p:spTree>
    <p:extLst>
      <p:ext uri="{BB962C8B-B14F-4D97-AF65-F5344CB8AC3E}">
        <p14:creationId xmlns:p14="http://schemas.microsoft.com/office/powerpoint/2010/main" val="248051597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215771"/>
            <a:ext cx="11805602"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50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believer’s hope for the future (as revealed by God) is to have an impact and changed him in the present.</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Big Idea</a:t>
            </a:r>
          </a:p>
        </p:txBody>
      </p:sp>
    </p:spTree>
    <p:extLst>
      <p:ext uri="{BB962C8B-B14F-4D97-AF65-F5344CB8AC3E}">
        <p14:creationId xmlns:p14="http://schemas.microsoft.com/office/powerpoint/2010/main" val="11667322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In the Holiness of His Promise </a:t>
            </a:r>
            <a:r>
              <a:rPr lang="en-US" sz="3600" b="0" i="0" baseline="30000" dirty="0">
                <a:solidFill>
                  <a:schemeClr val="tx1"/>
                </a:solidFill>
                <a:latin typeface="Calibri" panose="020F0502020204030204" pitchFamily="34" charset="0"/>
                <a:ea typeface="Calibri" panose="020F0502020204030204" pitchFamily="34" charset="0"/>
                <a:cs typeface="Times New Roman" panose="02020603050405020304" pitchFamily="18" charset="0"/>
              </a:rPr>
              <a:t>(3:11-12)</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707886"/>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How Then Shall We Live?</a:t>
            </a:r>
            <a:endParaRPr lang="en-US" sz="4000" baseline="30000" dirty="0">
              <a:latin typeface="Arial" panose="020B0604020202020204" pitchFamily="34" charset="0"/>
              <a:cs typeface="Arial" panose="020B0604020202020204" pitchFamily="34" charset="0"/>
            </a:endParaRP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42558" y="1546499"/>
            <a:ext cx="1169288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11 Since all these things are to be destroyed in this way, what sort of people ought you to be in holy conduct and godliness, 12 looking for and hastening the coming of the day of God, because of which the heavens will be destroyed by burning, and the elements will melt with intense heat! </a:t>
            </a:r>
          </a:p>
        </p:txBody>
      </p:sp>
    </p:spTree>
    <p:extLst>
      <p:ext uri="{BB962C8B-B14F-4D97-AF65-F5344CB8AC3E}">
        <p14:creationId xmlns:p14="http://schemas.microsoft.com/office/powerpoint/2010/main" val="4786349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12 Therefore in that day the Lord God of hosts called you to weeping, to wailing, To shaving the head and to wearing sackcloth. 13 Instead, there is gaiety and gladness, Killing of cattle and slaughtering of sheep, Eating of meat and drinking of wine: "Let us eat and drink, for tomorrow we may die."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22:11-12</a:t>
            </a:r>
          </a:p>
        </p:txBody>
      </p:sp>
    </p:spTree>
    <p:extLst>
      <p:ext uri="{BB962C8B-B14F-4D97-AF65-F5344CB8AC3E}">
        <p14:creationId xmlns:p14="http://schemas.microsoft.com/office/powerpoint/2010/main" val="56184342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Come…let us get wine, and let us drink heavily of strong drink; And tomorrow will be like today, only more so.</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56:12</a:t>
            </a:r>
          </a:p>
        </p:txBody>
      </p:sp>
    </p:spTree>
    <p:extLst>
      <p:ext uri="{BB962C8B-B14F-4D97-AF65-F5344CB8AC3E}">
        <p14:creationId xmlns:p14="http://schemas.microsoft.com/office/powerpoint/2010/main" val="231665061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If the dead are not raised, let us eat and drink, for tomorrow we die.</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15:32</a:t>
            </a:r>
          </a:p>
        </p:txBody>
      </p:sp>
    </p:spTree>
    <p:extLst>
      <p:ext uri="{BB962C8B-B14F-4D97-AF65-F5344CB8AC3E}">
        <p14:creationId xmlns:p14="http://schemas.microsoft.com/office/powerpoint/2010/main" val="327015175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Lord knows how to </a:t>
            </a:r>
            <a:r>
              <a:rPr lang="en-US" sz="4400" b="0" i="1" u="sng"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rescue</a:t>
            </a:r>
            <a:r>
              <a:rPr lang="en-US" sz="44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the godly from temptation and to </a:t>
            </a:r>
            <a:r>
              <a:rPr lang="en-US" sz="4400" b="0" i="1" u="sng"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keep</a:t>
            </a:r>
            <a:r>
              <a:rPr lang="en-US" sz="44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the unrighteous under punishment for the day of judgment</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2:9</a:t>
            </a:r>
          </a:p>
        </p:txBody>
      </p:sp>
    </p:spTree>
    <p:extLst>
      <p:ext uri="{BB962C8B-B14F-4D97-AF65-F5344CB8AC3E}">
        <p14:creationId xmlns:p14="http://schemas.microsoft.com/office/powerpoint/2010/main" val="1591329156"/>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i="1" dirty="0">
                <a:solidFill>
                  <a:schemeClr val="tx1"/>
                </a:solidFill>
                <a:effectLst/>
                <a:latin typeface="Calibri" panose="020F0502020204030204" pitchFamily="34" charset="0"/>
                <a:ea typeface="Times New Roman" panose="02020603050405020304" pitchFamily="18" charset="0"/>
              </a:rPr>
              <a:t>10 But the day of the Lord will come like a thief, in which the heavens will pass away with a roar and the elements will be destroyed with intense heat, and the earth and its works will be burned up. 11 Since all these things are to be destroyed in this way, what sort of people ought you to be in holy conduct and godliness, 12 looking for and hastening the coming of the day of God, because of which the heavens will be destroyed by burning, and the elements will melt with intense heat! 13 But according to His promise we </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are looking for new heavens and a new earth, in which righteousness dwells.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3:10-13</a:t>
            </a:r>
          </a:p>
        </p:txBody>
      </p:sp>
    </p:spTree>
    <p:extLst>
      <p:ext uri="{BB962C8B-B14F-4D97-AF65-F5344CB8AC3E}">
        <p14:creationId xmlns:p14="http://schemas.microsoft.com/office/powerpoint/2010/main" val="1859824428"/>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2825</TotalTime>
  <Words>1011</Words>
  <Application>Microsoft Office PowerPoint</Application>
  <PresentationFormat>Widescreen</PresentationFormat>
  <Paragraphs>49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31</cp:revision>
  <dcterms:created xsi:type="dcterms:W3CDTF">2022-12-30T16:15:56Z</dcterms:created>
  <dcterms:modified xsi:type="dcterms:W3CDTF">2023-09-02T17:48:28Z</dcterms:modified>
</cp:coreProperties>
</file>